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18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81" d="100"/>
          <a:sy n="81" d="100"/>
        </p:scale>
        <p:origin x="725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slides/slide10.xml" Type="http://schemas.openxmlformats.org/officeDocument/2006/relationships/slide"/><Relationship Id="rId12" Target="slides/slide11.xml" Type="http://schemas.openxmlformats.org/officeDocument/2006/relationships/slide"/><Relationship Id="rId13" Target="slides/slide12.xml" Type="http://schemas.openxmlformats.org/officeDocument/2006/relationships/slide"/><Relationship Id="rId14" Target="presProps.xml" Type="http://schemas.openxmlformats.org/officeDocument/2006/relationships/presProps"/><Relationship Id="rId15" Target="viewProps.xml" Type="http://schemas.openxmlformats.org/officeDocument/2006/relationships/viewProps"/><Relationship Id="rId16" Target="theme/theme1.xml" Type="http://schemas.openxmlformats.org/officeDocument/2006/relationships/theme"/><Relationship Id="rId17" Target="tableStyles.xml" Type="http://schemas.openxmlformats.org/officeDocument/2006/relationships/tableStyles"/><Relationship Id="rId18" Target="slides/slide13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వారు లేచి సౌలుకంటె ముందు జీఫునకు తిరిగివెళ్లిరి. దావీదును అతని జనులును యెషీమోనుకు దక్షిణపు వైపుననున్న మైదానములోని మాయోను అరణ్యములో ఉండగా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సౌలును అతని జనులును తన్ను వెదకుటకై బయలుదేరిన మాట దావీదు విని, కొండ శిఖరము దిగి మాయోను అరణ్యమందు నివాసము చేసెను. సౌలు అది విని మాయోను అరణ్యములో దావీదును తరుమ బోయెను.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సౌలు పర్వతము ఈ తట్టునను దావీదును అతని జనులును పర్వతము ఆ తట్టునను పోవుచుండగా దావీదు సౌలు దగ్గరనుండి తప్పించుకొని పోవలెనని త్వరపడుచుండెను. సౌలును అతని జనులును దావీదును అతని జనులను పట్టుకొనవలెనని వారిని చుట్టుకొనుచుండిరి.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ఇట్లుండగా దూత యొకడు సౌలునొద్దకు వచ్చినీవు త్వరగా రమ్ము, ఫిలిష్తీయులు దండెత్తి వచ్చి దేశములో చొరబడియున్నారని చెప్పగా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23:28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సౌలు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దావీదును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తరుముట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మాని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వెనుకకు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తిరిగి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ఫిలిష్తీయులను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ఎదుర్కొనబోయెను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కాబట్టి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lang="en-US" sz="3000">
                <a:solidFill>
                  <a:srgbClr val="FFFFFF"/>
                </a:solidFill>
                <a:cs typeface="Mandali"/>
              </a:rPr>
              <a:t>సెలహమ్మలెకోతు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ఆ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స్థలమునకు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పేరు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పెట్టబడెను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23:29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తరువాత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దావీదు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అక్కడనుండి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పోయి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ఏన్గెదీకి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వచ్చి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కొండ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స్థలములలో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నివాసము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చేయుచుండెను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23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ఫిలిష్తీయులు కెయీలామీద యుద్ధము చేసి కల్లములమీది ధాన్యమును దోచుకొనుచున్నారని దావీదునకు వినబడెను.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దావీదు నేను వెళ్లి యీ ఫిలిష్తీయులను హతము చేయుదునా అని యెహోవా యొద్ద విచారణ చేయగా యెహోవా నీవు వెళ్లి ఫిలిష్తీయులను హతముచేసి కెయీలాను రక్షించుమని దావీదునకు సెలవిచ్చెను.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దావీదుతో కూడియున్న జనులు మేము ఇచ్చట యూదా దేశములో ఉండినను మాకు భయముగా నున్నది; ఫిలిష్తీయుల సైన్యములకెదురుగా కెయీలాకు మేము వచ్చినయెడల మరింత భయము కలుగును గదా అని దావీదుతో అనగా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మరల యెహోవా యొద్ద విచారణ చేసెను నీవు లేచి కెయీలాకు వెళ్లుము, ఫిలిష్తీయులను నీచేతికి అప్పగించుదునని యెహోవా సెలవియ్యగా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దావీదును అతని జనులును కెయీలాకు వచ్చి ఫిలిష్తీయులతో యుద్ధముచేసి వారిని లెస్సగా హతముచేసి వారి పశువులను దోచుకొనివచ్చిరి. ఈలాగున దావీదు కెయీలా కాపురస్థులను రక్షించెను.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అహీమెలెకు కుమారుడైన అబ్యాతారు ఏఫోదు చేతపట్టుకొని పారిపోయి కెయీలాలోనున్న దావీదునొద్దకు వచ్చెను.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కెయీలాకు వచ్చిన సంగతి సౌలు విని దావీదు ద్వారములును అడ్డుగడలునుగల పట్టణములో ప్రవేశించి అందులో మూయబడియున్నాడు, దేవుడతనిని నాచేతికి అప్పగించెననుకొనెను.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సౌలు కెయీలాకు పోయి దావీదును అతని జనులను ముట్టడింపవలెనని జనులందరిని యుద్ధమునకు పిలువనంపించెను.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తనకు కీడే యుద్దేశించుచున్నాడని దావీదు ఎరిగి యాజకుడైన అబ్యాతారును ఏఫోదును తెమ్మనెను.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దావీదు ఇశ్రాయేలీయుల దేవా యెహోవా, సౌలు కెయీలాకు వచ్చి నన్నుబట్టి పట్టణమును పాడుచేయ నుద్దేశించుచున్నాడని నీ దాసుడనైన నాకు రూఢిగా తెలియబడియున్నది.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కెయీలా జనులు నన్ను అతని చేతికి అప్పగించుదురా? నీ దాసుడనైన నాకు వినబడినట్లు సౌలు దిగివచ్చునా? ఇశ్రాయేలీయుల దేవా యెహోవా, దయచేసి నీ దాసుడనైన నాకు దానిని తెలియజేయుమని ప్రార్థింపగా అతడు దిగివచ్చునని యెహోవా సెలవిచ్చెను.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కెయీలా జనులు నన్ను నా జనులను సౌలు చేతికి అప్పగించుదురా అని దావీదు మరల మనవి చేయగా యెహోవా వారు నిన్ను అప్పగించుదురని సెలవిచ్చెను.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దావీదును దాదాపు ఆరువందల మందియైన అతని జనులును లేచి కెయీలాలోనుండి తరలి, ఎక్కడికి పోగలరో అక్కడకు వెళ్లిరి. దావీదు కెయీలాలోనుండి తప్పించుకొనిన సంగతి సౌలు విని వెళ్లక మానెను.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దావీదు అరణ్యములోని కొండస్థలముల యందును, జీఫు అను అరణ్యమున ఒక పర్వతమందును నివాసము చేయుచుండెను; సౌలు అనుదినము అతని వెదకినను దేవుడు సౌలు చేతికి అతని నప్పగించలేదు.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తన ప్రాణము తీయుటకై సౌలు బయలుదేరెనని తెలిసికొని దావీదు జీఫు అరణ్యములో ఒక వనమున దిగెను.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సౌలు కుమారుడైన యోనాతాను లేచి, వనములోనున్న దావీదునొద్దకు వచ్చి నా తండ్రియైన సౌలు నిన్ను పట్టుకొనజాలడు, నీవు భయపడవద్దు,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ఇశ్రాయేలీయులకు రాజవగుదువు, నేను నీకు సహకారినౌదును, ఇది నా తండ్రియైన సౌలునకు తెలిసియున్నదని అతనితో చెప్పి దేవునిబట్టి అతని బలపరచెను.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వీరిద్దరు యెహోవా సన్నిధిని నిబంధన చేసికొనిన తరువాత దావీదు వనములో నిలిచెను, యోనాతాను తన యింటికి తిరిగివెళ్లెను.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జీఫీయులు బయలుదేరి గిబియాలోనున్న సౌలునొద్దకు వచ్చి యెషీమోనుకు దక్షిణమున నున్న హకీలా మన్యములోని అరణ్యమున కొండ స్థలములయందు మా మధ్య దావీదు దాగియున్నాడే.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రాజా, నీ మనోభీష్టమంతటి చొప్పున దిగిరమ్ము; రాజవైన నీచేతికి అతనిని అప్పగించుట మా పని అని చెప్పగా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11557000" cy="5715000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23:21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సౌలు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వారితో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ఇట్లనెను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మీరు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నాయందు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కనికరపడినందుకై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మీకు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యెహోవా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ఆశీర్వాదము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కలుగును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గాక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23:22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మీరు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పోయి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ఉండుస్థలము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ఏదయినది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అతనిని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చూచినవాడు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ఎవడయినది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నిశ్చయముగా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తెలిసికొనుడి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;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బహు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యుక్తిగా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ప్రవర్తించుచున్నాడని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వినబడెను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గనుక</a:t>
            </a:r>
            <a:endParaRPr dirty="0" lang="en-US" sz="3000">
              <a:solidFill>
                <a:srgbClr val="FFFFFF"/>
              </a:solidFill>
              <a:cs typeface="Mandali"/>
            </a:endParaRP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23:23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మీరు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బహు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జాగ్రత్తగానుండి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అతడుండు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మరుగు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తావులను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కనిపెట్టియున్న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సంగతియంత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తెలియజేయుటకై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మరల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నాయొద్దకు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తప్పక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రండి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అప్పుడు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నేను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మీతో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కూడా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వత్తును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దేశములో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ఎక్కడనుండినను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యూదావారందరిలో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నేను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వెదకి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పట్టుకొందును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599</Words>
  <Application>Microsoft Office PowerPoint</Application>
  <PresentationFormat>Widescreen</PresentationFormat>
  <Paragraphs>42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1 సమూయేలు</vt:lpstr>
      <vt:lpstr>అధ్యాయము 23</vt:lpstr>
      <vt:lpstr>అధ్యాయము 23</vt:lpstr>
      <vt:lpstr>అధ్యాయము 23</vt:lpstr>
      <vt:lpstr>అధ్యాయము 23</vt:lpstr>
      <vt:lpstr>అధ్యాయము 23</vt:lpstr>
      <vt:lpstr>అధ్యాయము 23</vt:lpstr>
      <vt:lpstr>అధ్యాయము 23</vt:lpstr>
      <vt:lpstr>అధ్యాయము 23</vt:lpstr>
      <vt:lpstr>అధ్యాయము 23</vt:lpstr>
      <vt:lpstr>అధ్యాయము 23</vt:lpstr>
      <vt:lpstr>అధ్యాయము 23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2021-02-10T04:56:41Z</dcterms:modified>
  <cp:revision>2</cp:revision>
  <dc:title>1 సమూయేలు</dc:title>
</cp:coreProperties>
</file>